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2028" y="-7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24D279-515D-42DC-A400-7A91EBB560AD}" type="datetimeFigureOut">
              <a:rPr lang="en-US" smtClean="0"/>
              <a:pPr/>
              <a:t>10/12/2007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0CB2C-314C-42DE-825E-F9773D35106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695325"/>
            <a:ext cx="1588" cy="15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02431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02431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41983-BBCC-4397-B7DE-E68DA8E6E2D9}" type="datetimeFigureOut">
              <a:rPr lang="en-US" smtClean="0"/>
              <a:pPr/>
              <a:t>10/12/2007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F5750-6303-404A-9F1D-99049E4D3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41983-BBCC-4397-B7DE-E68DA8E6E2D9}" type="datetimeFigureOut">
              <a:rPr lang="en-US" smtClean="0"/>
              <a:pPr/>
              <a:t>10/12/2007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F5750-6303-404A-9F1D-99049E4D3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41983-BBCC-4397-B7DE-E68DA8E6E2D9}" type="datetimeFigureOut">
              <a:rPr lang="en-US" smtClean="0"/>
              <a:pPr/>
              <a:t>10/12/2007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F5750-6303-404A-9F1D-99049E4D3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41983-BBCC-4397-B7DE-E68DA8E6E2D9}" type="datetimeFigureOut">
              <a:rPr lang="en-US" smtClean="0"/>
              <a:pPr/>
              <a:t>10/12/2007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F5750-6303-404A-9F1D-99049E4D3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41983-BBCC-4397-B7DE-E68DA8E6E2D9}" type="datetimeFigureOut">
              <a:rPr lang="en-US" smtClean="0"/>
              <a:pPr/>
              <a:t>10/12/2007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F5750-6303-404A-9F1D-99049E4D3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41983-BBCC-4397-B7DE-E68DA8E6E2D9}" type="datetimeFigureOut">
              <a:rPr lang="en-US" smtClean="0"/>
              <a:pPr/>
              <a:t>10/12/2007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F5750-6303-404A-9F1D-99049E4D3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41983-BBCC-4397-B7DE-E68DA8E6E2D9}" type="datetimeFigureOut">
              <a:rPr lang="en-US" smtClean="0"/>
              <a:pPr/>
              <a:t>10/12/2007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F5750-6303-404A-9F1D-99049E4D3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41983-BBCC-4397-B7DE-E68DA8E6E2D9}" type="datetimeFigureOut">
              <a:rPr lang="en-US" smtClean="0"/>
              <a:pPr/>
              <a:t>10/12/2007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F5750-6303-404A-9F1D-99049E4D3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41983-BBCC-4397-B7DE-E68DA8E6E2D9}" type="datetimeFigureOut">
              <a:rPr lang="en-US" smtClean="0"/>
              <a:pPr/>
              <a:t>10/12/2007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F5750-6303-404A-9F1D-99049E4D3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41983-BBCC-4397-B7DE-E68DA8E6E2D9}" type="datetimeFigureOut">
              <a:rPr lang="en-US" smtClean="0"/>
              <a:pPr/>
              <a:t>10/12/2007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F5750-6303-404A-9F1D-99049E4D3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41983-BBCC-4397-B7DE-E68DA8E6E2D9}" type="datetimeFigureOut">
              <a:rPr lang="en-US" smtClean="0"/>
              <a:pPr/>
              <a:t>10/12/2007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F5750-6303-404A-9F1D-99049E4D3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841983-BBCC-4397-B7DE-E68DA8E6E2D9}" type="datetimeFigureOut">
              <a:rPr lang="en-US" smtClean="0"/>
              <a:pPr/>
              <a:t>10/12/2007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750-6303-404A-9F1D-99049E4D34C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319088"/>
            <a:ext cx="8229600" cy="10541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/>
              <a:t>What is CI Factory?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437063"/>
          </a:xfrm>
          <a:ln/>
        </p:spPr>
        <p:txBody>
          <a:bodyPr/>
          <a:lstStyle/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dirty="0"/>
              <a:t>Build Server Installer/Generator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dirty="0" err="1"/>
              <a:t>NAnt</a:t>
            </a:r>
            <a:r>
              <a:rPr lang="en-GB" dirty="0"/>
              <a:t> Scripts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dirty="0"/>
              <a:t>Preconfigured </a:t>
            </a:r>
            <a:r>
              <a:rPr lang="en-GB" dirty="0" err="1"/>
              <a:t>CCNet</a:t>
            </a:r>
            <a:endParaRPr lang="en-GB" dirty="0"/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dirty="0"/>
              <a:t>Jump Start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dirty="0"/>
              <a:t>Platform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3609975"/>
            <a:ext cx="2057400" cy="2105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y\Downloads\iStock_000002543406Sma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19088"/>
            <a:ext cx="8229600" cy="1054100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/>
              <a:t>Demo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775" y="1538288"/>
            <a:ext cx="893445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63" y="1728788"/>
            <a:ext cx="8524875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1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16</Words>
  <Application>Microsoft Office PowerPoint</Application>
  <PresentationFormat>On-screen Show (4:3)</PresentationFormat>
  <Paragraphs>7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What is CI Factory?</vt:lpstr>
      <vt:lpstr>Demo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CI Factory?</dc:title>
  <dc:creator>Build</dc:creator>
  <cp:lastModifiedBy>Build</cp:lastModifiedBy>
  <cp:revision>44</cp:revision>
  <dcterms:created xsi:type="dcterms:W3CDTF">2007-10-12T18:21:24Z</dcterms:created>
  <dcterms:modified xsi:type="dcterms:W3CDTF">2007-10-13T02:17:00Z</dcterms:modified>
</cp:coreProperties>
</file>